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63" r:id="rId2"/>
  </p:sldIdLst>
  <p:sldSz cx="6480175" cy="288036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94677" autoAdjust="0"/>
  </p:normalViewPr>
  <p:slideViewPr>
    <p:cSldViewPr>
      <p:cViewPr>
        <p:scale>
          <a:sx n="100" d="100"/>
          <a:sy n="100" d="100"/>
        </p:scale>
        <p:origin x="-1320" y="15024"/>
      </p:cViewPr>
      <p:guideLst>
        <p:guide orient="horz" pos="9072"/>
        <p:guide pos="20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A60EE-04C8-4DEA-9FC5-21B6957A916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43238" y="685800"/>
            <a:ext cx="771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BA1DE-0C91-4AB4-9791-AC5BB4B59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909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64510" y="22469591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70007" y="20384328"/>
            <a:ext cx="5994162" cy="51339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70007" y="16322040"/>
            <a:ext cx="5994162" cy="384048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5832157" y="27190598"/>
            <a:ext cx="537855" cy="103693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860131" y="2306961"/>
            <a:ext cx="1296035" cy="2457640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4009" y="2306961"/>
            <a:ext cx="4428120" cy="2457640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538069" y="320042"/>
            <a:ext cx="2052055" cy="121348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5832157" y="27190598"/>
            <a:ext cx="537855" cy="103693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64510" y="14468591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70007" y="7040880"/>
            <a:ext cx="5994162" cy="512064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27899" y="12377759"/>
            <a:ext cx="6156166" cy="497626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13846" y="1920240"/>
            <a:ext cx="6156166" cy="353324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16006" y="6720840"/>
            <a:ext cx="2970080" cy="198424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294089" y="6720840"/>
            <a:ext cx="3078083" cy="198424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16006" y="22722840"/>
            <a:ext cx="6102165" cy="370713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99454" y="2800350"/>
            <a:ext cx="3040634" cy="2687000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291839" y="2800350"/>
            <a:ext cx="3041828" cy="2687000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99454" y="5527357"/>
            <a:ext cx="3040634" cy="16555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294465" y="5527357"/>
            <a:ext cx="3039202" cy="165554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832157" y="27203400"/>
            <a:ext cx="540015" cy="103693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64510" y="25283162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13846" y="1920240"/>
            <a:ext cx="6156166" cy="353324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64510" y="24566294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24009" y="23042880"/>
            <a:ext cx="5994162" cy="218694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24009" y="2560320"/>
            <a:ext cx="2131933" cy="2016252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533569" y="2560320"/>
            <a:ext cx="3784602" cy="201625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484067" y="2589863"/>
            <a:ext cx="3564096" cy="1536192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70007" y="20973792"/>
            <a:ext cx="4158112" cy="219361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70007" y="23239516"/>
            <a:ext cx="4158112" cy="322707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64510" y="4413774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16006" y="6527482"/>
            <a:ext cx="6156166" cy="190090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590124" y="320042"/>
            <a:ext cx="1782048" cy="121348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214060" y="320042"/>
            <a:ext cx="2376064" cy="121348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5832157" y="27203402"/>
            <a:ext cx="540015" cy="102679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16006" y="1920240"/>
            <a:ext cx="6156166" cy="352044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64510" y="4413774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64510" y="4443543"/>
            <a:ext cx="6115665" cy="10000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png"/><Relationship Id="rId39" Type="http://schemas.openxmlformats.org/officeDocument/2006/relationships/image" Target="../media/image37.jpeg"/><Relationship Id="rId3" Type="http://schemas.openxmlformats.org/officeDocument/2006/relationships/image" Target="../media/image4.png"/><Relationship Id="rId21" Type="http://schemas.openxmlformats.org/officeDocument/2006/relationships/image" Target="../media/image21.jpeg"/><Relationship Id="rId34" Type="http://schemas.openxmlformats.org/officeDocument/2006/relationships/image" Target="../media/image32.jpeg"/><Relationship Id="rId7" Type="http://schemas.openxmlformats.org/officeDocument/2006/relationships/image" Target="../media/image8.jpeg"/><Relationship Id="rId12" Type="http://schemas.microsoft.com/office/2007/relationships/hdphoto" Target="../media/hdphoto1.wdp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33" Type="http://schemas.openxmlformats.org/officeDocument/2006/relationships/image" Target="../media/image31.jpeg"/><Relationship Id="rId38" Type="http://schemas.openxmlformats.org/officeDocument/2006/relationships/image" Target="../media/image36.jpeg"/><Relationship Id="rId2" Type="http://schemas.openxmlformats.org/officeDocument/2006/relationships/image" Target="../media/image3.png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24" Type="http://schemas.openxmlformats.org/officeDocument/2006/relationships/image" Target="../media/image24.jpeg"/><Relationship Id="rId32" Type="http://schemas.openxmlformats.org/officeDocument/2006/relationships/image" Target="../media/image30.png"/><Relationship Id="rId37" Type="http://schemas.openxmlformats.org/officeDocument/2006/relationships/image" Target="../media/image35.jpeg"/><Relationship Id="rId5" Type="http://schemas.openxmlformats.org/officeDocument/2006/relationships/image" Target="../media/image6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28" Type="http://schemas.openxmlformats.org/officeDocument/2006/relationships/image" Target="../media/image27.png"/><Relationship Id="rId36" Type="http://schemas.openxmlformats.org/officeDocument/2006/relationships/image" Target="../media/image34.png"/><Relationship Id="rId10" Type="http://schemas.openxmlformats.org/officeDocument/2006/relationships/image" Target="../media/image11.jpeg"/><Relationship Id="rId19" Type="http://schemas.openxmlformats.org/officeDocument/2006/relationships/image" Target="../media/image19.jpeg"/><Relationship Id="rId31" Type="http://schemas.openxmlformats.org/officeDocument/2006/relationships/image" Target="../media/image29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Relationship Id="rId27" Type="http://schemas.microsoft.com/office/2007/relationships/hdphoto" Target="../media/hdphoto2.wdp"/><Relationship Id="rId30" Type="http://schemas.openxmlformats.org/officeDocument/2006/relationships/image" Target="../media/image28.tiff"/><Relationship Id="rId35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4" descr="C:\Users\Аймара Калимулловна\Desktop\банер вов\feyrverk_1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71" y="9145216"/>
            <a:ext cx="3411487" cy="34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C:\Users\Аймара Калимулловна\Desktop\банер вов\feyrverk_1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504" y="6696944"/>
            <a:ext cx="283267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Аймара Калимулловна\Desktop\банер вов\feyrverk_1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47" y="5184776"/>
            <a:ext cx="3411487" cy="34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5911" y="216224"/>
            <a:ext cx="3672408" cy="15121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Герои Победы-  наши прадеды и деды…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51" y="4248672"/>
            <a:ext cx="5760640" cy="122413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Более десяти тысяч </a:t>
            </a:r>
            <a:r>
              <a:rPr lang="ru-RU" sz="4800" dirty="0" err="1" smtClean="0">
                <a:solidFill>
                  <a:srgbClr val="FF0000"/>
                </a:solidFill>
                <a:latin typeface="Book Antiqua" pitchFamily="18" charset="0"/>
              </a:rPr>
              <a:t>азнакаевцев</a:t>
            </a: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 ушли защищать нашу Родину. И шесть тысяч из них не вернулись на свою землю. Сегодня с нами 142 ветерана ВОВ встречают 70-ю годовщину Великой Победы.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   Тысячи награждены боевыми орденами и медалями. Имеют награды более восьми тысяч тружеников тыла – женщины, старики, дети, которые своей героической работой приближали Победу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   За доблесть и мужество четверо наших земляков удостоены высокого звания Героя Советского Союза:</a:t>
            </a:r>
          </a:p>
          <a:p>
            <a:pPr algn="just" fontAlgn="ctr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ru-RU" sz="4800" dirty="0" smtClean="0">
                <a:solidFill>
                  <a:srgbClr val="FF0000"/>
                </a:solidFill>
                <a:latin typeface="Book Antiqua" pitchFamily="18" charset="0"/>
              </a:rPr>
              <a:t>. 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aznakayevo.tatarstan.ru/file/view_156526_97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759" y="1512368"/>
            <a:ext cx="3214090" cy="1937609"/>
          </a:xfrm>
          <a:prstGeom prst="rect">
            <a:avLst/>
          </a:prstGeom>
          <a:noFill/>
        </p:spPr>
      </p:pic>
      <p:pic>
        <p:nvPicPr>
          <p:cNvPr id="1032" name="Picture 8" descr="http://upload.wikimedia.org/wikipedia/ru/4/4f/%D0%90%D0%BA%D1%80%D0%B0%D0%BC_%D0%98%D1%81%D0%BA%D0%B0%D0%BD%D0%B4%D0%B0%D1%80%D0%BE%D0%B2%D0%B8%D1%87_%D0%92%D0%B0%D0%BB%D0%B8%D0%B5%D0%B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791" y="5184776"/>
            <a:ext cx="1871649" cy="25202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752255" y="17678164"/>
            <a:ext cx="151216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8" name="Picture 14" descr="http://www.warheroes.ru/content/images/heroes/GSS1941-45/NikitinIvMoi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783" y="8209112"/>
            <a:ext cx="2120625" cy="29523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2" name="Picture 18" descr="http://aznakayevo.tatarstan.ru/file/Geroy_Dnepra.jpg"/>
          <p:cNvPicPr>
            <a:picLocks noChangeAspect="1" noChangeArrowheads="1"/>
          </p:cNvPicPr>
          <p:nvPr/>
        </p:nvPicPr>
        <p:blipFill>
          <a:blip r:embed="rId7" cstate="print"/>
          <a:srcRect t="10380" r="47564"/>
          <a:stretch>
            <a:fillRect/>
          </a:stretch>
        </p:blipFill>
        <p:spPr bwMode="auto">
          <a:xfrm>
            <a:off x="3960167" y="5112768"/>
            <a:ext cx="1882419" cy="256613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15751" y="7777064"/>
            <a:ext cx="2520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  </a:t>
            </a:r>
            <a:r>
              <a:rPr lang="ru-RU" sz="1400" b="1" dirty="0" smtClean="0">
                <a:solidFill>
                  <a:srgbClr val="FF0000"/>
                </a:solidFill>
              </a:rPr>
              <a:t>Валиев Акрам </a:t>
            </a:r>
            <a:r>
              <a:rPr lang="ru-RU" sz="1400" b="1" dirty="0" err="1" smtClean="0">
                <a:solidFill>
                  <a:srgbClr val="FF0000"/>
                </a:solidFill>
              </a:rPr>
              <a:t>Искандарович</a:t>
            </a:r>
            <a:r>
              <a:rPr lang="ru-RU" sz="1400" b="1" dirty="0" smtClean="0">
                <a:solidFill>
                  <a:srgbClr val="FF0000"/>
                </a:solidFill>
              </a:rPr>
              <a:t>  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28119" y="7561041"/>
            <a:ext cx="25922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1400" b="1" dirty="0" err="1" smtClean="0">
                <a:solidFill>
                  <a:srgbClr val="FF0000"/>
                </a:solidFill>
              </a:rPr>
              <a:t>Аглетдинов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</a:rPr>
              <a:t>Файзулла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</a:rPr>
              <a:t>Хазиевич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7759" y="112334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Никитин Иван Моисеевич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044" name="AutoShape 20" descr="data:image/jpeg;base64,/9j/4AAQSkZJRgABAQAAAQABAAD/2wCEAAkGBhQSERMUExMWFRUWGBcWGBgXGBcaGhoYFxcZGBoXGBsYGyYgHBokGxoXIi8gIycpLDgsGB4xNjAqNSYrLCsBCQoKDAwNDw0NDSkYFBgpKSkpKSkpKSkpKSkpKSkpKSkpKSkpKSkpKSkpKSkpKSkpKSkpKSkpKSkpKSkpKSkpKf/AABEIAMAAkAMBIgACEQEDEQH/xAAcAAABBQEBAQAAAAAAAAAAAAAEAgMFBgcBAAj/xABBEAABAgMFBgQGAQMDAQgDAAABAhEDITEABEFR8AUSYXGBkQYiobEHEzLB0eHxFEJSI2KCcjRDY5KiwtLiFRcz/8QAFwEBAQEBAAAAAAAAAAAAAAAAAAEDAv/EABQRAQAAAAAAAAAAAAAAAAAAAAD/2gAMAwEAAhEDEQA/ANlTCACsedmVXYOHDycT7+9ePcpaROvGwt4XMSwz1x9bYKQlLzGb9LdVCmWccdakMpNOcHsxtDaKYEKJFiHdTDD/AK4l2YcuoPsACVSSmZJMgMeQ/HbOPFXxjgQd6Hdofz1AtvkkQ60DTIwHXrTfGPxBjX1RSN6HdxRAM1ZKWcTKlPS1VhmU8W9z+M/1BN7Q+JV/jEtH+WmflhBpE4mpFcfcvDq23ea/1MbD/vYk3bI1s3CKAWmeTy4ynx1JcaHJmcyk/GpsUtO2L03/AGmPP/xYmH/Kv6zFuw9vXl53m8Ay/wC9iO+Bmqw4IDbzvLHXLTK4tQAYFyp8qZ829+4SV28X34TF7vAYS/1FYczQe1n7h4/v8GIFi8RVyIAiEqDOMC+QnwtAwC5DlmfHhw6fqy/kBp0kBnhrqODEaTs/43LCN2Pdt4iq4cRSZD/aQeGItpXhrxJdr/DKoMQvihRO+HGIcynUfz8zAByxwk55SMrF7D2zEusZEWCtlBwciHDpVwNNTD6mSgO+8cTUk+9J8a920rGai/8A1M/fjrGJ8J+LYW0IKVoLLH1oxSrGRwOeT5WmiBItjPnL1tQgIPnZRHU4PmW/jt2IglvqxfzqH359sMHFId2ev5/Vu7wlJsuHThIdrAcXY2EvAY4Mz9tawIJlZmM2c2y5U1lYB10ctLXS2D/EXxuu8xjCQr/QQo7qQ4CsN81cs7Pn31P4hbX/AKa4RVCal/6SRNnWC5yo+OFsS8IeHVX28pSQNxPniGckj8mWH4gN8KeAYt88/wBEI0Vic29bXf8A/U0NbbyiFAAKDCbBhJNrpdoe4EoQndSkAAJlRpNhThSg/tkYayEFqv6AMxyk2pWDJtr/AAgiBTwCKiRkwzGOXccHgo3wsviVkAAhQM3lJvSnpbfEO4fCRMuPPXq2pBZ8XOOevU2DCoXwrvNFboDzNWb7azbkT4bRkqIVRyN4ZCp4H95G22MZywz5frsODcj3cFpYS1lT04MVjcXwOUhgBSpHYDrrC1fv/h5cLdMt0vNsg8+FO4q4fcL3dUkEEYdGb0tVNsbPcqBAaYDE4nn75ms7BkrAu7SagwlPrZMVaSAKSyrrXCe2xsBSCopDOSOfBqt1lPIm0BF3gWmCHEp4/n7dAkdheIY10iCNAUyhIykU13SMRrlvXg7xpD2hCG6QmKAPmQzgcxmDmO2XzrAKi2VXYyHSmHcZ2K2ZfosCKIkJZQpPmCgWZjLozaNiPqcghw4Z2mcD/I1Xu9IZEcwRPXbrAeDdvf1tzhx1NvKcRGBYKDuz4Y98rTgQBicetZ649KDXLGXaw8cTdnl66+/G3kFiXUT9rcKQ5mcZP6a+0gzP4zLIg3dqb61FxiyQPc97EeANiog3NETd/wBSKApShViXA9B1AzFh/jGt/wCjQJlS1YYMBOU+U8ZYC1XNDQ0pIkAkSLzEtVw/5QPw0AYMZY4YewHbg5wSN1mYO1eZ+9mABvGlTynr1rPzGhTpH0/Vo2BhCS5w4nqM2zyxpNukSD8c30/36LWouQGxbX8fhtazJ2fli3LUuVgaUJVAlz6a4cN52MEndAY48O/UemYdsrIcbopgM3l72XGLs05HAPLgevGs62COvSQaKExrX82gtrwt2gHPpwP46f2zcdTE5ykda94LaxMgAcvtgOVPWViqftJIOBYO9MABJumVKf40Xa8IJWlQEiJsZmtZ69LX+/QnLBm7zkO1PTMPVfEV3SWYAValCcfWwV/eZP1Fi4kZk1mMP3byZAlyZZ+p9e9lLAowJb1rPjXVFLWGU0pN9taYNk+Cccm5RkkkgRQoAZqTN85genAW0op54mueHtbN/gjBP9DGJkDFCQ3BM/f176PEghjWeDu40dY1BiofDQpZtaMWwsQLNr52ozH4oQT/AFWz5eV1d3D+jfq1nitOTH9a0LQPxWjkK2eAASYzglpM2PFx2wxn6AucAzg4vWn2pgwI5DkBc2aYOPXX8Fj4a0lLfT5uNoxETzfV9LcMqenYcN0tF48rk4+mI9LAStn5a1zx/ubCpSeTt1nr3xPErnX34gVlo8bIJcgHMnjT+fXjYFIWXJc06P0x/HUJUHOMxjKr8tf+nh6jLj6V1gG7EigF1SDSb29vTMWAGOgvImmfpr9WhtpAzP1VD/cSnX3/AORu0NuQ0M5TN8ffhp865fNvpLAKDZlgzTZn/FTxsEXf4dT1ObDh19cZ71V21DBI3S1Ziva1ij3/AOYSrecTFMjw5HlOjHdjI7UckFJEh6tnwb8AqmwiUbwm6q4lnwOq2QtQJnhzaU7EXtJQosHcVmWmJj21NGz7qYq0IDkrUlIarkgMOpGqh9CfDTZvytmQGE1j5h475fFmla2phszgHnYLZ9zTCgIhpPlQAkckga++NjXAP1dNar0qHnkLNKEyGP5stNEzOtfzZqIZmbfbWuAU/wAYKF6hCGny/LjJXvMCobhcliOfbmz5hneITQkGepa61nxJdIkPaaTDWUQyfMB9JChvT4v6gVpa3w0OOTSw4ieGucAatipVveZZniRi1MxSdP8A3V/auzkJBIve7Kad4ccSeI/M7SO1NjRo6w6yiE/mSmSi0mBJk7mczli9N8UfD9SYo+RAUtJWfNvKKvMwKVlRkHcuc50sE1sq/wAUREpEcLTiFGTPiXkZGfA5HdvaUgtOk6zGtAN5c42V4OMKNB3N5glJWrALBcyJpSk5cZaNcVMAHByMutK4enCwRO39ppgQypRkAfVxkxrT0nPNb3tO8x1lKY24l5EkgN+Z8fqGfmnPibeiQEtJ6p44HPn+7QXgzZMSIskAoSCxiLD7jVKQceJoeRIKOunhSCoPeL4VGrbzD1sXevDULdSUqBbiO+vSTRHjbwfFRE/0QuIhe6rfcqiAgMQrhU0zpMAeH4UvcFMMoKnZ1AlmdpP/AHBjOXCbjeAQw1Q1eXe3Quc9NhjyaTHJSkl+B7lseXtaUg3NZA3ksuTmTYPWlfU1d1CxrmEVDzpLh66nWwVDa9zm8wS9e/avfnZzwvtI3O8Q7wUpPyyTuroXBEsi9D+7ObXjecEhqisueiKYM4jYq94LbdpTgMu3DlLyhv8A4N8eIv6YgCNxaN0kO4IUWcPOoMrWyHEBfy8H1r0fIvgfs9QReIpSUhW4gHAkKUojiQw74vbWk1rrodP3qC92QDWGvAIP0+X3YS1OxKRIWHipBeetazCoeL4R3kLZnQ4cPNKqdjp5lXS97ySSmoBP2GGnniCvEl3JhJmHCgP/ADce3aeLhbPV5RMZGWUtfbCAyGoOZzpyfX8N5Sok0gMPqk/CVBy/WFkxJGTUBp65a5WdhqfqeOHpYAo8ABzmJ/jHXr64sxwH3/Hfq7qLvkQsegHSbWTdkEJT+OA1o2CleJbpvqIMykmZk8+/3lXEC7BhmGoKEjPq2JAbpyFGG7LeI1hKjvYGQyD0MuI9M2MVs++IUrDem3bl+ajMbxVsMQkPKbvjyPoNUDN3K+OT0mf59eLvXWPvJEqjhSWHL3GblfzmdsunQv8AfrVgiL1cQh5O5OFNY9Xeb1zaDNSgIOHDHGXe1m2jfmmMm5dZUn6yDeWmbZvRct1DYjp3HtgFQ2iQVji825fgWjIKixALCdJ1qBrKx19jbxQKTOGf26n8+uuzFmImGhO8VqCUsKkyYTbGv8kN5+G2zRC2ZdgEzUCszqVGvYC1rBd5cNeuqD3C5CFBhQ3+hKESl9IA93s+iqg9dYa+1Q/DomVmYwZy02PV7PpVITrZCxWedqIvbN334TAElJSph/tM/SeH4h7kEgYyLfrXHkbUhVJ+lq1ekbt7WJzZTNIghjLGmp2gNSpyTlQVpmB+8evgoSIBd8+udOPGpdy1EJO8UtWj+vv68bLUHTKZf+e2Va2gH2nfxCCoqgtSEzZIdTtJhInvlkG9ctrIiwhFTvpDkFMQbqktwOqZeWTgprjMcZy/XpaO23dklE07z0qGODN9uHBwoHizxnACzDIKmJ3lJwzHOsqVlaFvN6Hz4HyVbxUzjIPLlIqzHqVS3iPwuEzTj6TFGP3wd8bCbLuO4pJahrIe7M1HlSvlJQVfLkXblN661VzZN7LYiQep+2vSzN3iBh3PD2o2Q5SZPL2ZNuz++ifwXZQRF+vDORwfiG/SdNan7ViggmdaNnJ8sB3tYtqRQ44Tr+H+9TV/PWb9GJJ5uzj0Y+r9TUhWY0KaCf8AIgpFZfke1tJ+GPhxUS8i8KS8OADuuDOJMBqUBJ7Y0h/hpsv+o2lDWp92GFRDQ/SGD9SNCW8JggUkAKANgKS17EcBkAznrw7WWFBz6n7S56xaqE+bKdnBJ9dZ2ofekvezalu8jrWsXAaWGjLIfL2M9aNg9vTEsNa/M4TbytyLDihNQUcAQXEzz9O00hTlM8J6172F2rdTEhLSGceYT/xwdtTsEfDiiZxPaeHt24eV+EkAUA96d9YWjLleSAxm4yxk59pccfK5Sr2SmoqxONBljrJ4CLztKFBCytaUtN1SprWMLC8X3K8L3UXhDhmdw9cTI9zhKZdz/wDB3ZZV86EFzM1qUSXrVXPQkPe/ANxiS/p0N/sKw3Y5v24HdCL2z4tuYKUfPSWqzt35nUrBK2vd/qQtJYOwM5NScp+xyDF334cXET+WXofMWlrLCmFqVtbwrCREUEAgAn+4yqcQ+IlPv9ZV5uF+CgCkgyLNiQcxSolYi+3qRPvp/wCedq54bhfKhkYPR+UhPjxrJ380hfb46SS+LZYN1/U8QEVtdVGmat0J64+vFqZfo7lmeeZDCTu+pYYTe2NpkCYGHN8KU/ijeSq3y8KJUwAO8wGLgkGvEfoYBrHwO2WflXiPgoiEMvLNXqR65z1FG9lhrHXvC+Fdii63GBBAYpQN4f71TU+cy3TvNuQa4C1QhMMhg1S+tfsiIoTlZt+OjoW6tJm57a17A41JWHjSeWP61pn0qkJ/uzMRJ/yk+VgbEOYBE2lrX4bKQBMNQc6vr+LDRNu3dDb95gpLUK0g+9i4y5DzAvTF3sFa2utKLwpCVpdQCiMt4kFwJVfuczvFJWC31PvcQHfX7cvm/i/aUWHtGLGhkkhW6oZpCB5W9RyPFrTsDxBCjoSpCw/9yZODxb39BQQWdbHhN25YvnSnpKwd5hmZCjm3JqenpkGJEwAww9OHaj1pm4Wd8H6467/8iqvfrsSDOVJzzpavxLqQHUQqruHzauADmfHja7bTUlCSc6h8R1w59cbUDa+2QCrzGZly4caZf/EFR9oIS7EUMmNeL4cefFo687TJYDHdADzc8cpGlq/tLaJ826qWHtIdjJqYMyY2LfVYqahAk4MjTkLBIbWvgStlF/WokNeuMfs1brBCk+UpVOWILE1D0ln3ZXEiRVCW8tRLN9TB6jkC5yd+JV43YQKEsov51j/IEslJP9oxIdyeFg+m7lffnQURQB50JWw4gHqz5Ydit85Nnrpw92qvw5vpXsy7kmYBRn9KyPxa0oWN4zk1MH/P5tUKBkJalrUlrxlqetTbSQAJ8BLl6SsqJFYEPMcOf29rBley9v3u+iIEXpaVJSDuQ0JRMAuAWcE/cWgbzAW64ahFXEDJJWsrG8Q5kTOvKfca5eKUw4kQqUAFoMNxMgmW+WJpWR/YkfxehKlLBKlkJmxAklIozP5Zz/Iim9rbLUyPlJiJZPnMRIAKmFMDlQTeVbSmxfiDebjAMEgRk73k3yd5IA8zMfpej4g5yrd98SKiI8qlCbHOnDUu0NEvIIIm4IZ8Rj7WC4bK2rFjxFxogBMaIoqYSdgAwfl16WLiXBCVvCV8pR+lZ+gsfpWBhSYEuVq/sS9ndAEmU7O7g1weRfA16GehrMRE8SWnUOfWc2OJYl5hMXLx3FhEQ48MgiufMGikmZBp6tIK8fQyPpUl5uRnxJr+ObVVV6SoGDGG/DAO7PzwicUE4cDKeFREjfu81NGgUStLy3qOP7Vf7S1A1AwTO1PGwLsosOOWtNKsbS2sYhDOS88uvD9yzMvt3u8QFUJYBaj4zwbpqVfTBWpaUQ0uvJM3k/ZvvxsHF3g+Y4tXq59ARqa4V0MRyCwAZSiGA4EvMnhOz0S6Jhg7xClO+4kuAJtvKxPBLyCntxcRSmoGBYAMBQS7WBxEQohJShO6Ftvr/uUkYD/FDzlU45IXAq30gCZzk2uGGDkIHdBKgzhNXyynjhlyty8rEgGEnDCs669rBM+G/Hl8uiDDhKSqDUpUAoJJxGUzx+xLu3xC2gtRKLwszAKSEFzShGfv3qLMWwLy48ez2eu6CFbyXkf7c6jWgGg3L4tX2Gd2MmGsiXmSUmX/AEmp69Z2sNz+MsI//wB7tERvMd5BCg4GAJHDHK2Rw4qVLG8o+YjeJBJD8avjqVt27f4K7pBMMQ0rWS6En6QP7iGk9J/yRS4rBLh3LyAajivro2FiO8nJx527eQA5oC7B+fp+uiYsXeW4AnQB/SxXVPMZTrLCyVIJNMHnye3SGMxy/B7nVfRg3r7t72B27R1JIIetXzr0r62sl02mFoTJlgHeDtJzNOpdTasw4jJFDOuUmY9x2HREOJMMQ4Lgzy/idgsseKSRiSKEurvqY5WGCyUKSPLvgJUAaiRmPZsem9zZ1+BLxCPKkgFsZyl2691w1hTMsAkYVd6e41MIqKQhMiHm44YM5ym+jy7Ril2JG8GPENSTSl6du38nfIfiZYip51nWdlJSVNu4MzCwKLEKnhl3bX/1JCQRuqMkOMTJ50wrw4ZMrSz72QMqA1r21Vhd5qEgyA68uVgdvKwmRqzh0hpvMievVlRJViC9ZNWZ4SsyrHexHrSeVK2QFHzV4mZPV+L2AjfIkSSSQX1TGzaY5G7UeZ5Hs2I6N7WQuKxJZ35429BZuGD1z+51UCFbRWxFZ0ICqOHn+vayztBJIeGAeBKcs5Z2Zg3ULJVQPMYsTUOZ668+SnM1pwzrm1gcvcyXwBFMtalZkqJ+nCeAbj+LF3qACaFnNe+HP17sm7sp2UwY49rA0Yii4NN5zIVpWuGp25EhTUCe/wBrELgHdLhQLjAjr7W78iX0uS2bhpyw/VgG3XTI6e3FQ/MBXCTZ2fhwjOUh00Zm3Yd3IdwSz/epzf72B9UFREzQl6PQejA6nZgjcMi0s9TH27KACS31Tqd7ENzxsj5bhmc5vOlAB09LB5apuVB2wBx6emghMVqEiWu/37oTDrkzT197PfKDdA+dgZVFmXJmJzzevc+tnEwazycvWdlGABOVOJs8pCd0t/iDTF5fewCKWUgN+ccuhs4hSXfCbimGFu/KADtlzk4s3uTcj+TYOboByxB7HtK3mThSeetGzkUOZFzy5TshBMuPsLAWiGkJBCgQrzNiCxr7NxPGzF6Syg5c0lhKksaW8lFGd9HWm5HfeHb+ejWD/9k="/>
          <p:cNvSpPr>
            <a:spLocks noChangeAspect="1" noChangeArrowheads="1"/>
          </p:cNvSpPr>
          <p:nvPr/>
        </p:nvSpPr>
        <p:spPr bwMode="auto">
          <a:xfrm>
            <a:off x="155575" y="-136525"/>
            <a:ext cx="300038" cy="3000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816151" y="11233448"/>
            <a:ext cx="2232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Манаков Петр Захарович</a:t>
            </a:r>
            <a:r>
              <a:rPr lang="ru-RU" sz="1200" b="1" dirty="0" smtClean="0">
                <a:solidFill>
                  <a:srgbClr val="FF0000"/>
                </a:solidFill>
              </a:rPr>
              <a:t>  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5362" name="AutoShape 2" descr="data:image/jpeg;base64,/9j/4AAQSkZJRgABAQAAAQABAAD/2wCEAAkGBhQSERMUExMWFRUWGBcWGBgXGBcaGhoYFxcZGBoXGBsYGyYgHBokGxoXIi8gIycpLDgsGB4xNjAqNSYrLCsBCQoKDAwNDw0NDSkYFBgpKSkpKSkpKSkpKSkpKSkpKSkpKSkpKSkpKSkpKSkpKSkpKSkpKSkpKSkpKSkpKSkpKf/AABEIAMAAkAMBIgACEQEDEQH/xAAcAAABBQEBAQAAAAAAAAAAAAAEAgMFBgcBAAj/xABBEAABAgMFBgQGAQMDAQgDAAABAhEDITEABEFR8AUSYXGBkQYiobEHEzLB0eHxFEJSI2KCcjRDY5KiwtLiFRcz/8QAFwEBAQEBAAAAAAAAAAAAAAAAAAEDAv/EABQRAQAAAAAAAAAAAAAAAAAAAAD/2gAMAwEAAhEDEQA/ANlTCACsedmVXYOHDycT7+9ePcpaROvGwt4XMSwz1x9bYKQlLzGb9LdVCmWccdakMpNOcHsxtDaKYEKJFiHdTDD/AK4l2YcuoPsACVSSmZJMgMeQ/HbOPFXxjgQd6Hdofz1AtvkkQ60DTIwHXrTfGPxBjX1RSN6HdxRAM1ZKWcTKlPS1VhmU8W9z+M/1BN7Q+JV/jEtH+WmflhBpE4mpFcfcvDq23ea/1MbD/vYk3bI1s3CKAWmeTy4ynx1JcaHJmcyk/GpsUtO2L03/AGmPP/xYmH/Kv6zFuw9vXl53m8Ay/wC9iO+Bmqw4IDbzvLHXLTK4tQAYFyp8qZ829+4SV28X34TF7vAYS/1FYczQe1n7h4/v8GIFi8RVyIAiEqDOMC+QnwtAwC5DlmfHhw6fqy/kBp0kBnhrqODEaTs/43LCN2Pdt4iq4cRSZD/aQeGItpXhrxJdr/DKoMQvihRO+HGIcynUfz8zAByxwk55SMrF7D2zEusZEWCtlBwciHDpVwNNTD6mSgO+8cTUk+9J8a920rGai/8A1M/fjrGJ8J+LYW0IKVoLLH1oxSrGRwOeT5WmiBItjPnL1tQgIPnZRHU4PmW/jt2IglvqxfzqH359sMHFId2ev5/Vu7wlJsuHThIdrAcXY2EvAY4Mz9tawIJlZmM2c2y5U1lYB10ctLXS2D/EXxuu8xjCQr/QQo7qQ4CsN81cs7Pn31P4hbX/AKa4RVCal/6SRNnWC5yo+OFsS8IeHVX28pSQNxPniGckj8mWH4gN8KeAYt88/wBEI0Vic29bXf8A/U0NbbyiFAAKDCbBhJNrpdoe4EoQndSkAAJlRpNhThSg/tkYayEFqv6AMxyk2pWDJtr/AAgiBTwCKiRkwzGOXccHgo3wsviVkAAhQM3lJvSnpbfEO4fCRMuPPXq2pBZ8XOOevU2DCoXwrvNFboDzNWb7azbkT4bRkqIVRyN4ZCp4H95G22MZywz5frsODcj3cFpYS1lT04MVjcXwOUhgBSpHYDrrC1fv/h5cLdMt0vNsg8+FO4q4fcL3dUkEEYdGb0tVNsbPcqBAaYDE4nn75ms7BkrAu7SagwlPrZMVaSAKSyrrXCe2xsBSCopDOSOfBqt1lPIm0BF3gWmCHEp4/n7dAkdheIY10iCNAUyhIykU13SMRrlvXg7xpD2hCG6QmKAPmQzgcxmDmO2XzrAKi2VXYyHSmHcZ2K2ZfosCKIkJZQpPmCgWZjLozaNiPqcghw4Z2mcD/I1Xu9IZEcwRPXbrAeDdvf1tzhx1NvKcRGBYKDuz4Y98rTgQBicetZ649KDXLGXaw8cTdnl66+/G3kFiXUT9rcKQ5mcZP6a+0gzP4zLIg3dqb61FxiyQPc97EeANiog3NETd/wBSKApShViXA9B1AzFh/jGt/wCjQJlS1YYMBOU+U8ZYC1XNDQ0pIkAkSLzEtVw/5QPw0AYMZY4YewHbg5wSN1mYO1eZ+9mABvGlTynr1rPzGhTpH0/Vo2BhCS5w4nqM2zyxpNukSD8c30/36LWouQGxbX8fhtazJ2fli3LUuVgaUJVAlz6a4cN52MEndAY48O/UemYdsrIcbopgM3l72XGLs05HAPLgevGs62COvSQaKExrX82gtrwt2gHPpwP46f2zcdTE5ykda94LaxMgAcvtgOVPWViqftJIOBYO9MABJumVKf40Xa8IJWlQEiJsZmtZ69LX+/QnLBm7zkO1PTMPVfEV3SWYAValCcfWwV/eZP1Fi4kZk1mMP3byZAlyZZ+p9e9lLAowJb1rPjXVFLWGU0pN9taYNk+Cccm5RkkkgRQoAZqTN85genAW0op54mueHtbN/gjBP9DGJkDFCQ3BM/f176PEghjWeDu40dY1BiofDQpZtaMWwsQLNr52ozH4oQT/AFWz5eV1d3D+jfq1nitOTH9a0LQPxWjkK2eAASYzglpM2PFx2wxn6AucAzg4vWn2pgwI5DkBc2aYOPXX8Fj4a0lLfT5uNoxETzfV9LcMqenYcN0tF48rk4+mI9LAStn5a1zx/ubCpSeTt1nr3xPErnX34gVlo8bIJcgHMnjT+fXjYFIWXJc06P0x/HUJUHOMxjKr8tf+nh6jLj6V1gG7EigF1SDSb29vTMWAGOgvImmfpr9WhtpAzP1VD/cSnX3/AORu0NuQ0M5TN8ffhp865fNvpLAKDZlgzTZn/FTxsEXf4dT1ObDh19cZ71V21DBI3S1Ziva1ij3/AOYSrecTFMjw5HlOjHdjI7UckFJEh6tnwb8AqmwiUbwm6q4lnwOq2QtQJnhzaU7EXtJQosHcVmWmJj21NGz7qYq0IDkrUlIarkgMOpGqh9CfDTZvytmQGE1j5h475fFmla2phszgHnYLZ9zTCgIhpPlQAkckga++NjXAP1dNar0qHnkLNKEyGP5stNEzOtfzZqIZmbfbWuAU/wAYKF6hCGny/LjJXvMCobhcliOfbmz5hneITQkGepa61nxJdIkPaaTDWUQyfMB9JChvT4v6gVpa3w0OOTSw4ieGucAatipVveZZniRi1MxSdP8A3V/auzkJBIve7Kad4ccSeI/M7SO1NjRo6w6yiE/mSmSi0mBJk7mczli9N8UfD9SYo+RAUtJWfNvKKvMwKVlRkHcuc50sE1sq/wAUREpEcLTiFGTPiXkZGfA5HdvaUgtOk6zGtAN5c42V4OMKNB3N5glJWrALBcyJpSk5cZaNcVMAHByMutK4enCwRO39ppgQypRkAfVxkxrT0nPNb3tO8x1lKY24l5EkgN+Z8fqGfmnPibeiQEtJ6p44HPn+7QXgzZMSIskAoSCxiLD7jVKQceJoeRIKOunhSCoPeL4VGrbzD1sXevDULdSUqBbiO+vSTRHjbwfFRE/0QuIhe6rfcqiAgMQrhU0zpMAeH4UvcFMMoKnZ1AlmdpP/AHBjOXCbjeAQw1Q1eXe3Quc9NhjyaTHJSkl+B7lseXtaUg3NZA3ksuTmTYPWlfU1d1CxrmEVDzpLh66nWwVDa9zm8wS9e/avfnZzwvtI3O8Q7wUpPyyTuroXBEsi9D+7ObXjecEhqisueiKYM4jYq94LbdpTgMu3DlLyhv8A4N8eIv6YgCNxaN0kO4IUWcPOoMrWyHEBfy8H1r0fIvgfs9QReIpSUhW4gHAkKUojiQw74vbWk1rrodP3qC92QDWGvAIP0+X3YS1OxKRIWHipBeetazCoeL4R3kLZnQ4cPNKqdjp5lXS97ySSmoBP2GGnniCvEl3JhJmHCgP/ADce3aeLhbPV5RMZGWUtfbCAyGoOZzpyfX8N5Sok0gMPqk/CVBy/WFkxJGTUBp65a5WdhqfqeOHpYAo8ABzmJ/jHXr64sxwH3/Hfq7qLvkQsegHSbWTdkEJT+OA1o2CleJbpvqIMykmZk8+/3lXEC7BhmGoKEjPq2JAbpyFGG7LeI1hKjvYGQyD0MuI9M2MVs++IUrDem3bl+ajMbxVsMQkPKbvjyPoNUDN3K+OT0mf59eLvXWPvJEqjhSWHL3GblfzmdsunQv8AfrVgiL1cQh5O5OFNY9Xeb1zaDNSgIOHDHGXe1m2jfmmMm5dZUn6yDeWmbZvRct1DYjp3HtgFQ2iQVji825fgWjIKixALCdJ1qBrKx19jbxQKTOGf26n8+uuzFmImGhO8VqCUsKkyYTbGv8kN5+G2zRC2ZdgEzUCszqVGvYC1rBd5cNeuqD3C5CFBhQ3+hKESl9IA93s+iqg9dYa+1Q/DomVmYwZy02PV7PpVITrZCxWedqIvbN334TAElJSph/tM/SeH4h7kEgYyLfrXHkbUhVJ+lq1ekbt7WJzZTNIghjLGmp2gNSpyTlQVpmB+8evgoSIBd8+udOPGpdy1EJO8UtWj+vv68bLUHTKZf+e2Va2gH2nfxCCoqgtSEzZIdTtJhInvlkG9ctrIiwhFTvpDkFMQbqktwOqZeWTgprjMcZy/XpaO23dklE07z0qGODN9uHBwoHizxnACzDIKmJ3lJwzHOsqVlaFvN6Hz4HyVbxUzjIPLlIqzHqVS3iPwuEzTj6TFGP3wd8bCbLuO4pJahrIe7M1HlSvlJQVfLkXblN661VzZN7LYiQep+2vSzN3iBh3PD2o2Q5SZPL2ZNuz++ifwXZQRF+vDORwfiG/SdNan7ViggmdaNnJ8sB3tYtqRQ44Tr+H+9TV/PWb9GJJ5uzj0Y+r9TUhWY0KaCf8AIgpFZfke1tJ+GPhxUS8i8KS8OADuuDOJMBqUBJ7Y0h/hpsv+o2lDWp92GFRDQ/SGD9SNCW8JggUkAKANgKS17EcBkAznrw7WWFBz6n7S56xaqE+bKdnBJ9dZ2ofekvezalu8jrWsXAaWGjLIfL2M9aNg9vTEsNa/M4TbytyLDihNQUcAQXEzz9O00hTlM8J6172F2rdTEhLSGceYT/xwdtTsEfDiiZxPaeHt24eV+EkAUA96d9YWjLleSAxm4yxk59pccfK5Sr2SmoqxONBljrJ4CLztKFBCytaUtN1SprWMLC8X3K8L3UXhDhmdw9cTI9zhKZdz/wDB3ZZV86EFzM1qUSXrVXPQkPe/ANxiS/p0N/sKw3Y5v24HdCL2z4tuYKUfPSWqzt35nUrBK2vd/qQtJYOwM5NScp+xyDF334cXET+WXofMWlrLCmFqVtbwrCREUEAgAn+4yqcQ+IlPv9ZV5uF+CgCkgyLNiQcxSolYi+3qRPvp/wCedq54bhfKhkYPR+UhPjxrJ380hfb46SS+LZYN1/U8QEVtdVGmat0J64+vFqZfo7lmeeZDCTu+pYYTe2NpkCYGHN8KU/ijeSq3y8KJUwAO8wGLgkGvEfoYBrHwO2WflXiPgoiEMvLNXqR65z1FG9lhrHXvC+Fdii63GBBAYpQN4f71TU+cy3TvNuQa4C1QhMMhg1S+tfsiIoTlZt+OjoW6tJm57a17A41JWHjSeWP61pn0qkJ/uzMRJ/yk+VgbEOYBE2lrX4bKQBMNQc6vr+LDRNu3dDb95gpLUK0g+9i4y5DzAvTF3sFa2utKLwpCVpdQCiMt4kFwJVfuczvFJWC31PvcQHfX7cvm/i/aUWHtGLGhkkhW6oZpCB5W9RyPFrTsDxBCjoSpCw/9yZODxb39BQQWdbHhN25YvnSnpKwd5hmZCjm3JqenpkGJEwAww9OHaj1pm4Wd8H6467/8iqvfrsSDOVJzzpavxLqQHUQqruHzauADmfHja7bTUlCSc6h8R1w59cbUDa+2QCrzGZly4caZf/EFR9oIS7EUMmNeL4cefFo687TJYDHdADzc8cpGlq/tLaJ826qWHtIdjJqYMyY2LfVYqahAk4MjTkLBIbWvgStlF/WokNeuMfs1brBCk+UpVOWILE1D0ln3ZXEiRVCW8tRLN9TB6jkC5yd+JV43YQKEsov51j/IEslJP9oxIdyeFg+m7lffnQURQB50JWw4gHqz5Ydit85Nnrpw92qvw5vpXsy7kmYBRn9KyPxa0oWN4zk1MH/P5tUKBkJalrUlrxlqetTbSQAJ8BLl6SsqJFYEPMcOf29rBley9v3u+iIEXpaVJSDuQ0JRMAuAWcE/cWgbzAW64ahFXEDJJWsrG8Q5kTOvKfca5eKUw4kQqUAFoMNxMgmW+WJpWR/YkfxehKlLBKlkJmxAklIozP5Zz/Iim9rbLUyPlJiJZPnMRIAKmFMDlQTeVbSmxfiDebjAMEgRk73k3yd5IA8zMfpej4g5yrd98SKiI8qlCbHOnDUu0NEvIIIm4IZ8Rj7WC4bK2rFjxFxogBMaIoqYSdgAwfl16WLiXBCVvCV8pR+lZ+gsfpWBhSYEuVq/sS9ndAEmU7O7g1weRfA16GehrMRE8SWnUOfWc2OJYl5hMXLx3FhEQ48MgiufMGikmZBp6tIK8fQyPpUl5uRnxJr+ObVVV6SoGDGG/DAO7PzwicUE4cDKeFREjfu81NGgUStLy3qOP7Vf7S1A1AwTO1PGwLsosOOWtNKsbS2sYhDOS88uvD9yzMvt3u8QFUJYBaj4zwbpqVfTBWpaUQ0uvJM3k/ZvvxsHF3g+Y4tXq59ARqa4V0MRyCwAZSiGA4EvMnhOz0S6Jhg7xClO+4kuAJtvKxPBLyCntxcRSmoGBYAMBQS7WBxEQohJShO6Ftvr/uUkYD/FDzlU45IXAq30gCZzk2uGGDkIHdBKgzhNXyynjhlyty8rEgGEnDCs669rBM+G/Hl8uiDDhKSqDUpUAoJJxGUzx+xLu3xC2gtRKLwszAKSEFzShGfv3qLMWwLy48ez2eu6CFbyXkf7c6jWgGg3L4tX2Gd2MmGsiXmSUmX/AEmp69Z2sNz+MsI//wB7tERvMd5BCg4GAJHDHK2Rw4qVLG8o+YjeJBJD8avjqVt27f4K7pBMMQ0rWS6En6QP7iGk9J/yRS4rBLh3LyAajivro2FiO8nJx527eQA5oC7B+fp+uiYsXeW4AnQB/SxXVPMZTrLCyVIJNMHnye3SGMxy/B7nVfRg3r7t72B27R1JIIetXzr0r62sl02mFoTJlgHeDtJzNOpdTasw4jJFDOuUmY9x2HREOJMMQ4Lgzy/idgsseKSRiSKEurvqY5WGCyUKSPLvgJUAaiRmPZsem9zZ1+BLxCPKkgFsZyl2691w1hTMsAkYVd6e41MIqKQhMiHm44YM5ym+jy7Ril2JG8GPENSTSl6du38nfIfiZYip51nWdlJSVNu4MzCwKLEKnhl3bX/1JCQRuqMkOMTJ50wrw4ZMrSz72QMqA1r21Vhd5qEgyA68uVgdvKwmRqzh0hpvMievVlRJViC9ZNWZ4SsyrHexHrSeVK2QFHzV4mZPV+L2AjfIkSSSQX1TGzaY5G7UeZ5Hs2I6N7WQuKxJZ35429BZuGD1z+51UCFbRWxFZ0ICqOHn+vayztBJIeGAeBKcs5Z2Zg3ULJVQPMYsTUOZ668+SnM1pwzrm1gcvcyXwBFMtalZkqJ+nCeAbj+LF3qACaFnNe+HP17sm7sp2UwY49rA0Yii4NN5zIVpWuGp25EhTUCe/wBrELgHdLhQLjAjr7W78iX0uS2bhpyw/VgG3XTI6e3FQ/MBXCTZ2fhwjOUh00Zm3Yd3IdwSz/epzf72B9UFREzQl6PQejA6nZgjcMi0s9TH27KACS31Tqd7ENzxsj5bhmc5vOlAB09LB5apuVB2wBx6emghMVqEiWu/37oTDrkzT197PfKDdA+dgZVFmXJmJzzevc+tnEwazycvWdlGABOVOJs8pCd0t/iDTF5fewCKWUgN+ccuhs4hSXfCbimGFu/KADtlzk4s3uTcj+TYOboByxB7HtK3mThSeetGzkUOZFzy5TshBMuPsLAWiGkJBCgQrzNiCxr7NxPGzF6Syg5c0lhKksaW8lFGd9HWm5HfeHb+ejWD/9k="/>
          <p:cNvSpPr>
            <a:spLocks noChangeAspect="1" noChangeArrowheads="1"/>
          </p:cNvSpPr>
          <p:nvPr/>
        </p:nvSpPr>
        <p:spPr bwMode="auto">
          <a:xfrm>
            <a:off x="155575" y="-136525"/>
            <a:ext cx="300038" cy="3000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data:image/jpeg;base64,/9j/4AAQSkZJRgABAQAAAQABAAD/2wCEAAkGBhQSERMUExMWFRUWGBcWGBgXGBcaGhoYFxcZGBoXGBsYGyYgHBokGxoXIi8gIycpLDgsGB4xNjAqNSYrLCsBCQoKDAwNDw0NDSkYFBgpKSkpKSkpKSkpKSkpKSkpKSkpKSkpKSkpKSkpKSkpKSkpKSkpKSkpKSkpKSkpKSkpKf/AABEIAMAAkAMBIgACEQEDEQH/xAAcAAABBQEBAQAAAAAAAAAAAAAEAgMFBgcBAAj/xABBEAABAgMFBgQGAQMDAQgDAAABAhEDITEABEFR8AUSYXGBkQYiobEHEzLB0eHxFEJSI2KCcjRDY5KiwtLiFRcz/8QAFwEBAQEBAAAAAAAAAAAAAAAAAAEDAv/EABQRAQAAAAAAAAAAAAAAAAAAAAD/2gAMAwEAAhEDEQA/ANlTCACsedmVXYOHDycT7+9ePcpaROvGwt4XMSwz1x9bYKQlLzGb9LdVCmWccdakMpNOcHsxtDaKYEKJFiHdTDD/AK4l2YcuoPsACVSSmZJMgMeQ/HbOPFXxjgQd6Hdofz1AtvkkQ60DTIwHXrTfGPxBjX1RSN6HdxRAM1ZKWcTKlPS1VhmU8W9z+M/1BN7Q+JV/jEtH+WmflhBpE4mpFcfcvDq23ea/1MbD/vYk3bI1s3CKAWmeTy4ynx1JcaHJmcyk/GpsUtO2L03/AGmPP/xYmH/Kv6zFuw9vXl53m8Ay/wC9iO+Bmqw4IDbzvLHXLTK4tQAYFyp8qZ829+4SV28X34TF7vAYS/1FYczQe1n7h4/v8GIFi8RVyIAiEqDOMC+QnwtAwC5DlmfHhw6fqy/kBp0kBnhrqODEaTs/43LCN2Pdt4iq4cRSZD/aQeGItpXhrxJdr/DKoMQvihRO+HGIcynUfz8zAByxwk55SMrF7D2zEusZEWCtlBwciHDpVwNNTD6mSgO+8cTUk+9J8a920rGai/8A1M/fjrGJ8J+LYW0IKVoLLH1oxSrGRwOeT5WmiBItjPnL1tQgIPnZRHU4PmW/jt2IglvqxfzqH359sMHFId2ev5/Vu7wlJsuHThIdrAcXY2EvAY4Mz9tawIJlZmM2c2y5U1lYB10ctLXS2D/EXxuu8xjCQr/QQo7qQ4CsN81cs7Pn31P4hbX/AKa4RVCal/6SRNnWC5yo+OFsS8IeHVX28pSQNxPniGckj8mWH4gN8KeAYt88/wBEI0Vic29bXf8A/U0NbbyiFAAKDCbBhJNrpdoe4EoQndSkAAJlRpNhThSg/tkYayEFqv6AMxyk2pWDJtr/AAgiBTwCKiRkwzGOXccHgo3wsviVkAAhQM3lJvSnpbfEO4fCRMuPPXq2pBZ8XOOevU2DCoXwrvNFboDzNWb7azbkT4bRkqIVRyN4ZCp4H95G22MZywz5frsODcj3cFpYS1lT04MVjcXwOUhgBSpHYDrrC1fv/h5cLdMt0vNsg8+FO4q4fcL3dUkEEYdGb0tVNsbPcqBAaYDE4nn75ms7BkrAu7SagwlPrZMVaSAKSyrrXCe2xsBSCopDOSOfBqt1lPIm0BF3gWmCHEp4/n7dAkdheIY10iCNAUyhIykU13SMRrlvXg7xpD2hCG6QmKAPmQzgcxmDmO2XzrAKi2VXYyHSmHcZ2K2ZfosCKIkJZQpPmCgWZjLozaNiPqcghw4Z2mcD/I1Xu9IZEcwRPXbrAeDdvf1tzhx1NvKcRGBYKDuz4Y98rTgQBicetZ649KDXLGXaw8cTdnl66+/G3kFiXUT9rcKQ5mcZP6a+0gzP4zLIg3dqb61FxiyQPc97EeANiog3NETd/wBSKApShViXA9B1AzFh/jGt/wCjQJlS1YYMBOU+U8ZYC1XNDQ0pIkAkSLzEtVw/5QPw0AYMZY4YewHbg5wSN1mYO1eZ+9mABvGlTynr1rPzGhTpH0/Vo2BhCS5w4nqM2zyxpNukSD8c30/36LWouQGxbX8fhtazJ2fli3LUuVgaUJVAlz6a4cN52MEndAY48O/UemYdsrIcbopgM3l72XGLs05HAPLgevGs62COvSQaKExrX82gtrwt2gHPpwP46f2zcdTE5ykda94LaxMgAcvtgOVPWViqftJIOBYO9MABJumVKf40Xa8IJWlQEiJsZmtZ69LX+/QnLBm7zkO1PTMPVfEV3SWYAValCcfWwV/eZP1Fi4kZk1mMP3byZAlyZZ+p9e9lLAowJb1rPjXVFLWGU0pN9taYNk+Cccm5RkkkgRQoAZqTN85genAW0op54mueHtbN/gjBP9DGJkDFCQ3BM/f176PEghjWeDu40dY1BiofDQpZtaMWwsQLNr52ozH4oQT/AFWz5eV1d3D+jfq1nitOTH9a0LQPxWjkK2eAASYzglpM2PFx2wxn6AucAzg4vWn2pgwI5DkBc2aYOPXX8Fj4a0lLfT5uNoxETzfV9LcMqenYcN0tF48rk4+mI9LAStn5a1zx/ubCpSeTt1nr3xPErnX34gVlo8bIJcgHMnjT+fXjYFIWXJc06P0x/HUJUHOMxjKr8tf+nh6jLj6V1gG7EigF1SDSb29vTMWAGOgvImmfpr9WhtpAzP1VD/cSnX3/AORu0NuQ0M5TN8ffhp865fNvpLAKDZlgzTZn/FTxsEXf4dT1ObDh19cZ71V21DBI3S1Ziva1ij3/AOYSrecTFMjw5HlOjHdjI7UckFJEh6tnwb8AqmwiUbwm6q4lnwOq2QtQJnhzaU7EXtJQosHcVmWmJj21NGz7qYq0IDkrUlIarkgMOpGqh9CfDTZvytmQGE1j5h475fFmla2phszgHnYLZ9zTCgIhpPlQAkckga++NjXAP1dNar0qHnkLNKEyGP5stNEzOtfzZqIZmbfbWuAU/wAYKF6hCGny/LjJXvMCobhcliOfbmz5hneITQkGepa61nxJdIkPaaTDWUQyfMB9JChvT4v6gVpa3w0OOTSw4ieGucAatipVveZZniRi1MxSdP8A3V/auzkJBIve7Kad4ccSeI/M7SO1NjRo6w6yiE/mSmSi0mBJk7mczli9N8UfD9SYo+RAUtJWfNvKKvMwKVlRkHcuc50sE1sq/wAUREpEcLTiFGTPiXkZGfA5HdvaUgtOk6zGtAN5c42V4OMKNB3N5glJWrALBcyJpSk5cZaNcVMAHByMutK4enCwRO39ppgQypRkAfVxkxrT0nPNb3tO8x1lKY24l5EkgN+Z8fqGfmnPibeiQEtJ6p44HPn+7QXgzZMSIskAoSCxiLD7jVKQceJoeRIKOunhSCoPeL4VGrbzD1sXevDULdSUqBbiO+vSTRHjbwfFRE/0QuIhe6rfcqiAgMQrhU0zpMAeH4UvcFMMoKnZ1AlmdpP/AHBjOXCbjeAQw1Q1eXe3Quc9NhjyaTHJSkl+B7lseXtaUg3NZA3ksuTmTYPWlfU1d1CxrmEVDzpLh66nWwVDa9zm8wS9e/avfnZzwvtI3O8Q7wUpPyyTuroXBEsi9D+7ObXjecEhqisueiKYM4jYq94LbdpTgMu3DlLyhv8A4N8eIv6YgCNxaN0kO4IUWcPOoMrWyHEBfy8H1r0fIvgfs9QReIpSUhW4gHAkKUojiQw74vbWk1rrodP3qC92QDWGvAIP0+X3YS1OxKRIWHipBeetazCoeL4R3kLZnQ4cPNKqdjp5lXS97ySSmoBP2GGnniCvEl3JhJmHCgP/ADce3aeLhbPV5RMZGWUtfbCAyGoOZzpyfX8N5Sok0gMPqk/CVBy/WFkxJGTUBp65a5WdhqfqeOHpYAo8ABzmJ/jHXr64sxwH3/Hfq7qLvkQsegHSbWTdkEJT+OA1o2CleJbpvqIMykmZk8+/3lXEC7BhmGoKEjPq2JAbpyFGG7LeI1hKjvYGQyD0MuI9M2MVs++IUrDem3bl+ajMbxVsMQkPKbvjyPoNUDN3K+OT0mf59eLvXWPvJEqjhSWHL3GblfzmdsunQv8AfrVgiL1cQh5O5OFNY9Xeb1zaDNSgIOHDHGXe1m2jfmmMm5dZUn6yDeWmbZvRct1DYjp3HtgFQ2iQVji825fgWjIKixALCdJ1qBrKx19jbxQKTOGf26n8+uuzFmImGhO8VqCUsKkyYTbGv8kN5+G2zRC2ZdgEzUCszqVGvYC1rBd5cNeuqD3C5CFBhQ3+hKESl9IA93s+iqg9dYa+1Q/DomVmYwZy02PV7PpVITrZCxWedqIvbN334TAElJSph/tM/SeH4h7kEgYyLfrXHkbUhVJ+lq1ekbt7WJzZTNIghjLGmp2gNSpyTlQVpmB+8evgoSIBd8+udOPGpdy1EJO8UtWj+vv68bLUHTKZf+e2Va2gH2nfxCCoqgtSEzZIdTtJhInvlkG9ctrIiwhFTvpDkFMQbqktwOqZeWTgprjMcZy/XpaO23dklE07z0qGODN9uHBwoHizxnACzDIKmJ3lJwzHOsqVlaFvN6Hz4HyVbxUzjIPLlIqzHqVS3iPwuEzTj6TFGP3wd8bCbLuO4pJahrIe7M1HlSvlJQVfLkXblN661VzZN7LYiQep+2vSzN3iBh3PD2o2Q5SZPL2ZNuz++ifwXZQRF+vDORwfiG/SdNan7ViggmdaNnJ8sB3tYtqRQ44Tr+H+9TV/PWb9GJJ5uzj0Y+r9TUhWY0KaCf8AIgpFZfke1tJ+GPhxUS8i8KS8OADuuDOJMBqUBJ7Y0h/hpsv+o2lDWp92GFRDQ/SGD9SNCW8JggUkAKANgKS17EcBkAznrw7WWFBz6n7S56xaqE+bKdnBJ9dZ2ofekvezalu8jrWsXAaWGjLIfL2M9aNg9vTEsNa/M4TbytyLDihNQUcAQXEzz9O00hTlM8J6172F2rdTEhLSGceYT/xwdtTsEfDiiZxPaeHt24eV+EkAUA96d9YWjLleSAxm4yxk59pccfK5Sr2SmoqxONBljrJ4CLztKFBCytaUtN1SprWMLC8X3K8L3UXhDhmdw9cTI9zhKZdz/wDB3ZZV86EFzM1qUSXrVXPQkPe/ANxiS/p0N/sKw3Y5v24HdCL2z4tuYKUfPSWqzt35nUrBK2vd/qQtJYOwM5NScp+xyDF334cXET+WXofMWlrLCmFqVtbwrCREUEAgAn+4yqcQ+IlPv9ZV5uF+CgCkgyLNiQcxSolYi+3qRPvp/wCedq54bhfKhkYPR+UhPjxrJ380hfb46SS+LZYN1/U8QEVtdVGmat0J64+vFqZfo7lmeeZDCTu+pYYTe2NpkCYGHN8KU/ijeSq3y8KJUwAO8wGLgkGvEfoYBrHwO2WflXiPgoiEMvLNXqR65z1FG9lhrHXvC+Fdii63GBBAYpQN4f71TU+cy3TvNuQa4C1QhMMhg1S+tfsiIoTlZt+OjoW6tJm57a17A41JWHjSeWP61pn0qkJ/uzMRJ/yk+VgbEOYBE2lrX4bKQBMNQc6vr+LDRNu3dDb95gpLUK0g+9i4y5DzAvTF3sFa2utKLwpCVpdQCiMt4kFwJVfuczvFJWC31PvcQHfX7cvm/i/aUWHtGLGhkkhW6oZpCB5W9RyPFrTsDxBCjoSpCw/9yZODxb39BQQWdbHhN25YvnSnpKwd5hmZCjm3JqenpkGJEwAww9OHaj1pm4Wd8H6467/8iqvfrsSDOVJzzpavxLqQHUQqruHzauADmfHja7bTUlCSc6h8R1w59cbUDa+2QCrzGZly4caZf/EFR9oIS7EUMmNeL4cefFo687TJYDHdADzc8cpGlq/tLaJ826qWHtIdjJqYMyY2LfVYqahAk4MjTkLBIbWvgStlF/WokNeuMfs1brBCk+UpVOWILE1D0ln3ZXEiRVCW8tRLN9TB6jkC5yd+JV43YQKEsov51j/IEslJP9oxIdyeFg+m7lffnQURQB50JWw4gHqz5Ydit85Nnrpw92qvw5vpXsy7kmYBRn9KyPxa0oWN4zk1MH/P5tUKBkJalrUlrxlqetTbSQAJ8BLl6SsqJFYEPMcOf29rBley9v3u+iIEXpaVJSDuQ0JRMAuAWcE/cWgbzAW64ahFXEDJJWsrG8Q5kTOvKfca5eKUw4kQqUAFoMNxMgmW+WJpWR/YkfxehKlLBKlkJmxAklIozP5Zz/Iim9rbLUyPlJiJZPnMRIAKmFMDlQTeVbSmxfiDebjAMEgRk73k3yd5IA8zMfpej4g5yrd98SKiI8qlCbHOnDUu0NEvIIIm4IZ8Rj7WC4bK2rFjxFxogBMaIoqYSdgAwfl16WLiXBCVvCV8pR+lZ+gsfpWBhSYEuVq/sS9ndAEmU7O7g1weRfA16GehrMRE8SWnUOfWc2OJYl5hMXLx3FhEQ48MgiufMGikmZBp6tIK8fQyPpUl5uRnxJr+ObVVV6SoGDGG/DAO7PzwicUE4cDKeFREjfu81NGgUStLy3qOP7Vf7S1A1AwTO1PGwLsosOOWtNKsbS2sYhDOS88uvD9yzMvt3u8QFUJYBaj4zwbpqVfTBWpaUQ0uvJM3k/ZvvxsHF3g+Y4tXq59ARqa4V0MRyCwAZSiGA4EvMnhOz0S6Jhg7xClO+4kuAJtvKxPBLyCntxcRSmoGBYAMBQS7WBxEQohJShO6Ftvr/uUkYD/FDzlU45IXAq30gCZzk2uGGDkIHdBKgzhNXyynjhlyty8rEgGEnDCs669rBM+G/Hl8uiDDhKSqDUpUAoJJxGUzx+xLu3xC2gtRKLwszAKSEFzShGfv3qLMWwLy48ez2eu6CFbyXkf7c6jWgGg3L4tX2Gd2MmGsiXmSUmX/AEmp69Z2sNz+MsI//wB7tERvMd5BCg4GAJHDHK2Rw4qVLG8o+YjeJBJD8avjqVt27f4K7pBMMQ0rWS6En6QP7iGk9J/yRS4rBLh3LyAajivro2FiO8nJx527eQA5oC7B+fp+uiYsXeW4AnQB/SxXVPMZTrLCyVIJNMHnye3SGMxy/B7nVfRg3r7t72B27R1JIIetXzr0r62sl02mFoTJlgHeDtJzNOpdTasw4jJFDOuUmY9x2HREOJMMQ4Lgzy/idgsseKSRiSKEurvqY5WGCyUKSPLvgJUAaiRmPZsem9zZ1+BLxCPKkgFsZyl2691w1hTMsAkYVd6e41MIqKQhMiHm44YM5ym+jy7Ril2JG8GPENSTSl6du38nfIfiZYip51nWdlJSVNu4MzCwKLEKnhl3bX/1JCQRuqMkOMTJ50wrw4ZMrSz72QMqA1r21Vhd5qEgyA68uVgdvKwmRqzh0hpvMievVlRJViC9ZNWZ4SsyrHexHrSeVK2QFHzV4mZPV+L2AjfIkSSSQX1TGzaY5G7UeZ5Hs2I6N7WQuKxJZ35429BZuGD1z+51UCFbRWxFZ0ICqOHn+vayztBJIeGAeBKcs5Z2Zg3ULJVQPMYsTUOZ668+SnM1pwzrm1gcvcyXwBFMtalZkqJ+nCeAbj+LF3qACaFnNe+HP17sm7sp2UwY49rA0Yii4NN5zIVpWuGp25EhTUCe/wBrELgHdLhQLjAjr7W78iX0uS2bhpyw/VgG3XTI6e3FQ/MBXCTZ2fhwjOUh00Zm3Yd3IdwSz/epzf72B9UFREzQl6PQejA6nZgjcMi0s9TH27KACS31Tqd7ENzxsj5bhmc5vOlAB09LB5apuVB2wBx6emghMVqEiWu/37oTDrkzT197PfKDdA+dgZVFmXJmJzzevc+tnEwazycvWdlGABOVOJs8pCd0t/iDTF5fewCKWUgN+ccuhs4hSXfCbimGFu/KADtlzk4s3uTcj+TYOboByxB7HtK3mThSeetGzkUOZFzy5TshBMuPsLAWiGkJBCgQrzNiCxr7NxPGzF6Syg5c0lhKksaW8lFGd9HWm5HfeHb+ejWD/9k="/>
          <p:cNvSpPr>
            <a:spLocks noChangeAspect="1" noChangeArrowheads="1"/>
          </p:cNvSpPr>
          <p:nvPr/>
        </p:nvSpPr>
        <p:spPr bwMode="auto">
          <a:xfrm>
            <a:off x="155575" y="-136525"/>
            <a:ext cx="300038" cy="3000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7" name="Picture 7" descr="C:\Users\home\Desktop\Мы в летописи ВО МБОУ СОШ №3 г.Азнакаево\баннер\фото ветеранов\Нуретдинов Хазиахмат Нуретдинович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2295" y="18578264"/>
            <a:ext cx="1008112" cy="15547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4968279" y="20234448"/>
            <a:ext cx="1295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Нуретдинов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Хазиахмат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Нуретдинович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5" name="Picture 4" descr="http://img-fotki.yandex.ru/get/4401/todt-39.5/0_5acde_4f4b917_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8239" y="20666496"/>
            <a:ext cx="1584176" cy="237864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home\Desktop\Мы в летописи ВО МБОУ СОШ №3 г.Азнакаево\ГАТИЯТ АБДУЛЛИН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9767" y="18506256"/>
            <a:ext cx="1182099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287759" y="20090432"/>
            <a:ext cx="12961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Абдуллин </a:t>
            </a:r>
            <a:r>
              <a:rPr lang="ru-RU" sz="700" dirty="0" err="1" smtClean="0">
                <a:solidFill>
                  <a:srgbClr val="FF0000"/>
                </a:solidFill>
              </a:rPr>
              <a:t>Гатият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Абдуллович</a:t>
            </a:r>
            <a:r>
              <a:rPr lang="ru-RU" sz="700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Ст. сержант, командир взвода. Украинский фронт</a:t>
            </a:r>
            <a:endParaRPr lang="ru-RU" sz="7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64223" y="23114768"/>
            <a:ext cx="18722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Хабибуллин </a:t>
            </a:r>
            <a:r>
              <a:rPr lang="ru-RU" sz="700" dirty="0" err="1" smtClean="0">
                <a:solidFill>
                  <a:srgbClr val="FF0000"/>
                </a:solidFill>
              </a:rPr>
              <a:t>Калимулла</a:t>
            </a:r>
            <a:r>
              <a:rPr lang="ru-RU" sz="700" dirty="0" smtClean="0">
                <a:solidFill>
                  <a:srgbClr val="FF0000"/>
                </a:solidFill>
              </a:rPr>
              <a:t>  </a:t>
            </a:r>
            <a:r>
              <a:rPr lang="ru-RU" sz="700" dirty="0" err="1" smtClean="0">
                <a:solidFill>
                  <a:srgbClr val="FF0000"/>
                </a:solidFill>
              </a:rPr>
              <a:t>Хабибуллович</a:t>
            </a:r>
            <a:r>
              <a:rPr lang="ru-RU" sz="700" dirty="0" smtClean="0">
                <a:solidFill>
                  <a:srgbClr val="FF0000"/>
                </a:solidFill>
              </a:rPr>
              <a:t>,   Кавалер ордена Красной Звезды, Отечественной войны. 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31" name="Picture 2" descr="C:\Users\Аймара Калимулловна\Desktop\банер вов\post-15701-1273618116 (2)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08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46"/>
          <a:stretch/>
        </p:blipFill>
        <p:spPr bwMode="auto">
          <a:xfrm flipH="1">
            <a:off x="0" y="11521480"/>
            <a:ext cx="6480175" cy="78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:\фото на банер\аськаев.jpg"/>
          <p:cNvPicPr>
            <a:picLocks noChangeAspect="1" noChangeArrowheads="1"/>
          </p:cNvPicPr>
          <p:nvPr/>
        </p:nvPicPr>
        <p:blipFill>
          <a:blip r:embed="rId13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15751" y="12601600"/>
            <a:ext cx="887599" cy="131767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Box 37"/>
          <p:cNvSpPr txBox="1"/>
          <p:nvPr/>
        </p:nvSpPr>
        <p:spPr>
          <a:xfrm>
            <a:off x="0" y="13969752"/>
            <a:ext cx="12238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Аськаев</a:t>
            </a:r>
            <a:r>
              <a:rPr lang="ru-RU" sz="700" dirty="0" smtClean="0">
                <a:solidFill>
                  <a:srgbClr val="FF0000"/>
                </a:solidFill>
              </a:rPr>
              <a:t> Иван Васильевич  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home\Desktop\Мы в летописи ВО МБОУ СОШ №3 г.Азнакаево\2 школабаннер\фото ветеранов\Миргалимов Гариф Миргалимович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71935" y="16418024"/>
            <a:ext cx="1114063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23285" y="1584376"/>
            <a:ext cx="2813145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home\Desktop\Мы в летописи ВО МБОУ СОШ №3 г.Азнакаево\2 школабаннер\фото ветеранов\Хазипов Завдат Залилович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48199" y="12538603"/>
            <a:ext cx="864096" cy="135020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9767" y="16490032"/>
            <a:ext cx="1152128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TextBox 35"/>
          <p:cNvSpPr txBox="1"/>
          <p:nvPr/>
        </p:nvSpPr>
        <p:spPr>
          <a:xfrm>
            <a:off x="287759" y="17930192"/>
            <a:ext cx="13624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Исхаков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Исмагил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Исхакович</a:t>
            </a:r>
            <a:r>
              <a:rPr lang="ru-RU" sz="700" dirty="0" smtClean="0">
                <a:solidFill>
                  <a:srgbClr val="FF0000"/>
                </a:solidFill>
              </a:rPr>
              <a:t> ,  </a:t>
            </a:r>
            <a:endParaRPr lang="ru-RU" sz="7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04183" y="1389774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Хазипов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Завдат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Залилович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41" name="Picture 2" descr="C:\Users\home\Desktop\Мы в летописи ВО МБОУ СОШ №3 г.Азнакаево\алина сал бабасы\воен фото0001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5751" y="23978864"/>
            <a:ext cx="2810692" cy="194090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2" name="TextBox 41"/>
          <p:cNvSpPr txBox="1"/>
          <p:nvPr/>
        </p:nvSpPr>
        <p:spPr>
          <a:xfrm>
            <a:off x="215751" y="25995088"/>
            <a:ext cx="25922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err="1" smtClean="0">
                <a:solidFill>
                  <a:srgbClr val="FF0000"/>
                </a:solidFill>
              </a:rPr>
              <a:t>Хазиев</a:t>
            </a:r>
            <a:r>
              <a:rPr lang="ru-RU" sz="800" dirty="0" smtClean="0">
                <a:solidFill>
                  <a:srgbClr val="FF0000"/>
                </a:solidFill>
              </a:rPr>
              <a:t>  </a:t>
            </a:r>
            <a:r>
              <a:rPr lang="ru-RU" sz="800" dirty="0" err="1" smtClean="0">
                <a:solidFill>
                  <a:srgbClr val="FF0000"/>
                </a:solidFill>
              </a:rPr>
              <a:t>Габдулла</a:t>
            </a:r>
            <a:r>
              <a:rPr lang="ru-RU" sz="800" dirty="0" smtClean="0">
                <a:solidFill>
                  <a:srgbClr val="FF0000"/>
                </a:solidFill>
              </a:rPr>
              <a:t>  </a:t>
            </a:r>
            <a:r>
              <a:rPr lang="ru-RU" sz="800" dirty="0" err="1" smtClean="0">
                <a:solidFill>
                  <a:srgbClr val="FF0000"/>
                </a:solidFill>
              </a:rPr>
              <a:t>Хазиахметович</a:t>
            </a:r>
            <a:r>
              <a:rPr lang="ru-RU" sz="800" dirty="0" smtClean="0">
                <a:solidFill>
                  <a:srgbClr val="FF0000"/>
                </a:solidFill>
              </a:rPr>
              <a:t> , (за рулем</a:t>
            </a:r>
            <a:r>
              <a:rPr lang="ru-RU" sz="1000" dirty="0" smtClean="0">
                <a:solidFill>
                  <a:srgbClr val="FF0000"/>
                </a:solidFill>
              </a:rPr>
              <a:t>)</a:t>
            </a:r>
            <a:endParaRPr lang="ru-RU" sz="1000" dirty="0">
              <a:solidFill>
                <a:srgbClr val="FF0000"/>
              </a:solidFill>
            </a:endParaRPr>
          </a:p>
        </p:txBody>
      </p:sp>
      <p:pic>
        <p:nvPicPr>
          <p:cNvPr id="46" name="Picture 13" descr="H:\фото на банер\мама такзимы0002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59767" y="20666496"/>
            <a:ext cx="1589493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TextBox 24"/>
          <p:cNvSpPr txBox="1"/>
          <p:nvPr/>
        </p:nvSpPr>
        <p:spPr>
          <a:xfrm>
            <a:off x="1727919" y="1793019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Миргалимов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Гариф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Миргалимович</a:t>
            </a:r>
            <a:endParaRPr lang="ru-RU" sz="7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87759" y="23114768"/>
            <a:ext cx="144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Фатхуллина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Асма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Хасановна</a:t>
            </a:r>
            <a:endParaRPr lang="ru-RU" sz="700" dirty="0" smtClean="0">
              <a:solidFill>
                <a:srgbClr val="FF0000"/>
              </a:solidFill>
            </a:endParaRP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(в центре)  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уроженка д. </a:t>
            </a:r>
            <a:r>
              <a:rPr lang="ru-RU" sz="700" dirty="0" err="1" smtClean="0">
                <a:solidFill>
                  <a:srgbClr val="FF0000"/>
                </a:solidFill>
              </a:rPr>
              <a:t>Урманаево</a:t>
            </a:r>
            <a:r>
              <a:rPr lang="ru-RU" sz="7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 2-ой Украинский   фронт 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44" name="Picture 2" descr="C:\Users\home\AppData\Local\Temp\Rar$DI01.296\IMG_1008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528119" y="18578264"/>
            <a:ext cx="1062381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5" name="TextBox 44"/>
          <p:cNvSpPr txBox="1"/>
          <p:nvPr/>
        </p:nvSpPr>
        <p:spPr>
          <a:xfrm>
            <a:off x="3456111" y="20162440"/>
            <a:ext cx="10081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Низамов </a:t>
            </a:r>
            <a:r>
              <a:rPr lang="ru-RU" sz="700" dirty="0" err="1" smtClean="0">
                <a:solidFill>
                  <a:srgbClr val="FF0000"/>
                </a:solidFill>
              </a:rPr>
              <a:t>Аглям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Галяудинович</a:t>
            </a:r>
            <a:r>
              <a:rPr lang="ru-RU" sz="700" dirty="0" smtClean="0">
                <a:solidFill>
                  <a:srgbClr val="FF0000"/>
                </a:solidFill>
              </a:rPr>
              <a:t>. Летчик .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5751" y="288232"/>
            <a:ext cx="1296144" cy="83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4" descr="D:\Documents and Settings\Лейла\Рабочий стол\01.jpg"/>
          <p:cNvPicPr>
            <a:picLocks noChangeAspect="1" noChangeArrowheads="1"/>
          </p:cNvPicPr>
          <p:nvPr/>
        </p:nvPicPr>
        <p:blipFill>
          <a:blip r:embed="rId22" cstate="print"/>
          <a:srcRect l="2871" t="3029" r="1086" b="3029"/>
          <a:stretch>
            <a:fillRect/>
          </a:stretch>
        </p:blipFill>
        <p:spPr bwMode="auto">
          <a:xfrm>
            <a:off x="4032175" y="8353128"/>
            <a:ext cx="1872208" cy="282232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447999" y="22754728"/>
            <a:ext cx="1571181" cy="107923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9" name="Прямоугольник 48"/>
          <p:cNvSpPr/>
          <p:nvPr/>
        </p:nvSpPr>
        <p:spPr>
          <a:xfrm>
            <a:off x="2014624" y="142171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2447999" y="22106656"/>
            <a:ext cx="151216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Кривуляк</a:t>
            </a:r>
            <a:r>
              <a:rPr lang="ru-RU" sz="800" dirty="0" smtClean="0">
                <a:solidFill>
                  <a:srgbClr val="FF0000"/>
                </a:solidFill>
              </a:rPr>
              <a:t>  </a:t>
            </a:r>
            <a:r>
              <a:rPr lang="ru-RU" sz="700" dirty="0" smtClean="0">
                <a:solidFill>
                  <a:srgbClr val="FF0000"/>
                </a:solidFill>
              </a:rPr>
              <a:t>Николай  Никитович Кавалер ордена Красной Звезды,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Отечественной войны.</a:t>
            </a:r>
          </a:p>
          <a:p>
            <a:pPr algn="ctr"/>
            <a:endParaRPr lang="ru-RU" sz="700" dirty="0" smtClean="0">
              <a:solidFill>
                <a:srgbClr val="FF0000"/>
              </a:solidFill>
            </a:endParaRP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 Румыния 1945 г</a:t>
            </a:r>
            <a:r>
              <a:rPr lang="ru-RU" sz="800" dirty="0" smtClean="0">
                <a:solidFill>
                  <a:srgbClr val="FF0000"/>
                </a:solidFill>
              </a:rPr>
              <a:t>.</a:t>
            </a:r>
            <a:endParaRPr lang="ru-RU" sz="800" dirty="0">
              <a:solidFill>
                <a:srgbClr val="FF0000"/>
              </a:solidFill>
            </a:endParaRPr>
          </a:p>
        </p:txBody>
      </p:sp>
      <p:pic>
        <p:nvPicPr>
          <p:cNvPr id="51" name="Рисунок 1" descr="Описание: C:\Users\Гульшат\Desktop\фото.jpe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240086" y="23978864"/>
            <a:ext cx="3061889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2" name="Прямоугольник 51"/>
          <p:cNvSpPr/>
          <p:nvPr/>
        </p:nvSpPr>
        <p:spPr>
          <a:xfrm>
            <a:off x="3168079" y="25923080"/>
            <a:ext cx="316835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7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Имамов Фатых Имамович (2-й справо)  1924 г.р. Уроженец с Масягутово. Зенитчик зенитно-ракетной установки “Катюша”.   Кавалер орденов За мужество, Отечественной войны, Медаль Жукова.</a:t>
            </a:r>
            <a:endParaRPr lang="tt-RU" sz="7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92015" y="1440180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solidFill>
                  <a:srgbClr val="FF0000"/>
                </a:solidFill>
              </a:rPr>
              <a:t>Булатов</a:t>
            </a:r>
            <a:r>
              <a:rPr lang="ru-RU" sz="800" dirty="0" smtClean="0"/>
              <a:t> </a:t>
            </a:r>
            <a:r>
              <a:rPr lang="ru-RU" sz="800" dirty="0" err="1" smtClean="0">
                <a:solidFill>
                  <a:srgbClr val="FF0000"/>
                </a:solidFill>
              </a:rPr>
              <a:t>Фатих</a:t>
            </a:r>
            <a:r>
              <a:rPr lang="ru-RU" sz="800" dirty="0" smtClean="0">
                <a:solidFill>
                  <a:srgbClr val="FF0000"/>
                </a:solidFill>
              </a:rPr>
              <a:t> Гарипович</a:t>
            </a:r>
          </a:p>
          <a:p>
            <a:pPr algn="ctr"/>
            <a:r>
              <a:rPr lang="ru-RU" sz="800" dirty="0" smtClean="0">
                <a:solidFill>
                  <a:srgbClr val="FF0000"/>
                </a:solidFill>
              </a:rPr>
              <a:t>Генерал-майор, командир дивизии. Кавалер двух орденов Ленина</a:t>
            </a:r>
          </a:p>
          <a:p>
            <a:endParaRPr lang="ru-RU" sz="800" dirty="0">
              <a:solidFill>
                <a:srgbClr val="FF0000"/>
              </a:solidFill>
            </a:endParaRPr>
          </a:p>
        </p:txBody>
      </p:sp>
      <p:pic>
        <p:nvPicPr>
          <p:cNvPr id="58" name="Picture 5" descr="C:\Users\Аймара Калимулловна\Desktop\банер вов\images (11).jpg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1" y="26427136"/>
            <a:ext cx="2334829" cy="13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Аймара Калимулловна\Desktop\банер вов\post-15701-1273618116 (2).jpg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908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46"/>
          <a:stretch/>
        </p:blipFill>
        <p:spPr bwMode="auto">
          <a:xfrm rot="175538" flipH="1">
            <a:off x="-3383" y="27967837"/>
            <a:ext cx="6127131" cy="6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C:\Users\Аймара Калимулловна\Desktop\банер вов\109434654677d9d92f7167e1c0b9dd19.png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4675" l="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4860">
            <a:off x="4086923" y="27843230"/>
            <a:ext cx="2292002" cy="101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1295871" y="14041760"/>
            <a:ext cx="13681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Гариф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Галиев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Старший лейтенант, член Союза писателей СССР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12" name="Picture 3" descr="H:\для Светы Сир-ныот ТАКС.МИН- для баннера ВОВ\юю0012.tif"/>
          <p:cNvPicPr>
            <a:picLocks noChangeAspect="1" noChangeArrowheads="1"/>
          </p:cNvPicPr>
          <p:nvPr/>
        </p:nvPicPr>
        <p:blipFill>
          <a:blip r:embed="rId30" cstate="print">
            <a:lum contrast="40000"/>
          </a:blip>
          <a:srcRect/>
          <a:stretch>
            <a:fillRect/>
          </a:stretch>
        </p:blipFill>
        <p:spPr bwMode="auto">
          <a:xfrm>
            <a:off x="5400327" y="12508621"/>
            <a:ext cx="936104" cy="131711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5" name="TextBox 64"/>
          <p:cNvSpPr txBox="1"/>
          <p:nvPr/>
        </p:nvSpPr>
        <p:spPr>
          <a:xfrm>
            <a:off x="5347353" y="13897744"/>
            <a:ext cx="1132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Касимов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Миргасим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Касимович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68" name="Picture 2" descr="C:\Users\Аймара Калимулловна\Desktop\ВОВ стенд\Валиуллин.jp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7" t="27886" r="38324" b="29469"/>
          <a:stretch/>
        </p:blipFill>
        <p:spPr bwMode="auto">
          <a:xfrm rot="10800000">
            <a:off x="3384103" y="16418024"/>
            <a:ext cx="1224136" cy="157577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9" name="Прямоугольник 68"/>
          <p:cNvSpPr/>
          <p:nvPr/>
        </p:nvSpPr>
        <p:spPr>
          <a:xfrm>
            <a:off x="3240087" y="17858184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t-RU" dirty="0" smtClean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tt-RU" sz="700" dirty="0" smtClean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Валиуллин Рашит Валиуллович</a:t>
            </a:r>
            <a:endParaRPr lang="ru-RU" sz="7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70" name="Picture 4"/>
          <p:cNvPicPr>
            <a:picLocks noChangeAspect="1" noChangeArrowheads="1"/>
          </p:cNvPicPr>
          <p:nvPr/>
        </p:nvPicPr>
        <p:blipFill>
          <a:blip r:embed="rId32" cstate="print">
            <a:lum/>
          </a:blip>
          <a:srcRect/>
          <a:stretch>
            <a:fillRect/>
          </a:stretch>
        </p:blipFill>
        <p:spPr bwMode="auto">
          <a:xfrm>
            <a:off x="5112295" y="16418024"/>
            <a:ext cx="1102276" cy="15921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" name="Прямоугольник 70"/>
          <p:cNvSpPr/>
          <p:nvPr/>
        </p:nvSpPr>
        <p:spPr>
          <a:xfrm>
            <a:off x="4896271" y="18002200"/>
            <a:ext cx="158390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Шакиров </a:t>
            </a:r>
            <a:r>
              <a:rPr lang="ru-RU" sz="700" dirty="0" err="1" smtClean="0">
                <a:solidFill>
                  <a:srgbClr val="FF0000"/>
                </a:solidFill>
              </a:rPr>
              <a:t>Мугамбар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Мусавирович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67" name="Рисунок 66" descr="F:\Ветераны1.jpg"/>
          <p:cNvPicPr/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2015951" y="18506256"/>
            <a:ext cx="1008112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2" name="Прямоугольник 71"/>
          <p:cNvSpPr/>
          <p:nvPr/>
        </p:nvSpPr>
        <p:spPr>
          <a:xfrm>
            <a:off x="1799927" y="20018424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700" dirty="0" smtClean="0">
                <a:solidFill>
                  <a:srgbClr val="FF0000"/>
                </a:solidFill>
              </a:rPr>
              <a:t>Ярмиев Набиулла Ярмухамматович, 191 –стрелковый полк  Белорусского фронта.  Кавалер орденов  Славы</a:t>
            </a:r>
            <a:endParaRPr lang="ru-RU" sz="7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59767" y="15697944"/>
            <a:ext cx="1368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Еникеев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Касым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Миннегалиевич</a:t>
            </a:r>
            <a:r>
              <a:rPr lang="ru-RU" sz="700" dirty="0" smtClean="0">
                <a:solidFill>
                  <a:srgbClr val="FF0000"/>
                </a:solidFill>
              </a:rPr>
              <a:t>, заслуженный работник культуры РСФСР  </a:t>
            </a:r>
          </a:p>
          <a:p>
            <a:pPr algn="ctr"/>
            <a:r>
              <a:rPr lang="ru-RU" sz="700" dirty="0" smtClean="0">
                <a:solidFill>
                  <a:srgbClr val="FF0000"/>
                </a:solidFill>
              </a:rPr>
              <a:t> 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75" name="Picture 5" descr="H:\фото на банер\1 усманов.jpg"/>
          <p:cNvPicPr>
            <a:picLocks noChangeAspect="1" noChangeArrowheads="1"/>
          </p:cNvPicPr>
          <p:nvPr/>
        </p:nvPicPr>
        <p:blipFill>
          <a:blip r:embed="rId34" cstate="print">
            <a:lum contrast="40000"/>
          </a:blip>
          <a:srcRect/>
          <a:stretch>
            <a:fillRect/>
          </a:stretch>
        </p:blipFill>
        <p:spPr bwMode="auto">
          <a:xfrm>
            <a:off x="4968279" y="14447264"/>
            <a:ext cx="936104" cy="128118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6" name="Прямоугольник 75"/>
          <p:cNvSpPr/>
          <p:nvPr/>
        </p:nvSpPr>
        <p:spPr>
          <a:xfrm>
            <a:off x="4824263" y="15769952"/>
            <a:ext cx="11521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" dirty="0" err="1" smtClean="0">
                <a:solidFill>
                  <a:srgbClr val="FF0000"/>
                </a:solidFill>
              </a:rPr>
              <a:t>Усманов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Нургали</a:t>
            </a:r>
            <a:r>
              <a:rPr lang="ru-RU" sz="700" dirty="0" smtClean="0">
                <a:solidFill>
                  <a:srgbClr val="FF0000"/>
                </a:solidFill>
              </a:rPr>
              <a:t> </a:t>
            </a:r>
            <a:r>
              <a:rPr lang="ru-RU" sz="700" dirty="0" err="1" smtClean="0">
                <a:solidFill>
                  <a:srgbClr val="FF0000"/>
                </a:solidFill>
              </a:rPr>
              <a:t>Курбанович</a:t>
            </a:r>
            <a:r>
              <a:rPr lang="ru-RU" sz="700" dirty="0" smtClean="0">
                <a:solidFill>
                  <a:srgbClr val="FF0000"/>
                </a:solidFill>
              </a:rPr>
              <a:t>.  </a:t>
            </a:r>
            <a:endParaRPr lang="ru-RU" sz="700" dirty="0">
              <a:solidFill>
                <a:srgbClr val="FF0000"/>
              </a:solidFill>
            </a:endParaRPr>
          </a:p>
        </p:txBody>
      </p:sp>
      <p:pic>
        <p:nvPicPr>
          <p:cNvPr id="77" name="Рисунок 7" descr="Описание: mso6B57D"/>
          <p:cNvPicPr>
            <a:picLocks noChangeAspect="1" noChangeArrowheads="1"/>
          </p:cNvPicPr>
          <p:nvPr/>
        </p:nvPicPr>
        <p:blipFill>
          <a:blip r:embed="rId35" cstate="print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8" t="31700" r="54648" b="45098"/>
          <a:stretch>
            <a:fillRect/>
          </a:stretch>
        </p:blipFill>
        <p:spPr bwMode="auto">
          <a:xfrm>
            <a:off x="1583903" y="12601600"/>
            <a:ext cx="744082" cy="131308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8" name="Рисунок 77"/>
          <p:cNvPicPr/>
          <p:nvPr/>
        </p:nvPicPr>
        <p:blipFill>
          <a:blip r:embed="rId36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3" y="14329792"/>
            <a:ext cx="864096" cy="12961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79" name="Прямоугольник 78"/>
          <p:cNvSpPr/>
          <p:nvPr/>
        </p:nvSpPr>
        <p:spPr>
          <a:xfrm>
            <a:off x="2880047" y="26427136"/>
            <a:ext cx="3238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n>
                  <a:solidFill>
                    <a:srgbClr val="FF0000"/>
                  </a:solidFill>
                </a:ln>
                <a:solidFill>
                  <a:srgbClr val="FF0066"/>
                </a:solidFill>
              </a:rPr>
              <a:t>Мы родились, когда все было в прошлом,</a:t>
            </a:r>
          </a:p>
          <a:p>
            <a:r>
              <a:rPr lang="ru-RU" sz="1400" dirty="0" smtClean="0">
                <a:ln>
                  <a:solidFill>
                    <a:srgbClr val="FF0000"/>
                  </a:solidFill>
                </a:ln>
                <a:solidFill>
                  <a:srgbClr val="FF0066"/>
                </a:solidFill>
              </a:rPr>
              <a:t>Победе нашей не один десяток лет,</a:t>
            </a:r>
          </a:p>
          <a:p>
            <a:r>
              <a:rPr lang="ru-RU" sz="1400" dirty="0" smtClean="0">
                <a:ln>
                  <a:solidFill>
                    <a:srgbClr val="FF0000"/>
                  </a:solidFill>
                </a:ln>
                <a:solidFill>
                  <a:srgbClr val="FF0066"/>
                </a:solidFill>
              </a:rPr>
              <a:t>Но как нам близко то, что уже в прошлом.</a:t>
            </a:r>
          </a:p>
          <a:p>
            <a:r>
              <a:rPr lang="ru-RU" sz="1400" dirty="0" smtClean="0">
                <a:ln>
                  <a:solidFill>
                    <a:srgbClr val="FF0000"/>
                  </a:solidFill>
                </a:ln>
                <a:solidFill>
                  <a:srgbClr val="FF0066"/>
                </a:solidFill>
              </a:rPr>
              <a:t>Дай Бог вам, ветераны, долгих лет!</a:t>
            </a:r>
            <a:endParaRPr lang="ru-RU" sz="1400" dirty="0">
              <a:ln>
                <a:solidFill>
                  <a:srgbClr val="FF0000"/>
                </a:solidFill>
              </a:ln>
              <a:solidFill>
                <a:srgbClr val="FF0066"/>
              </a:solidFill>
            </a:endParaRPr>
          </a:p>
        </p:txBody>
      </p:sp>
      <p:pic>
        <p:nvPicPr>
          <p:cNvPr id="81" name="Picture 2" descr="http://aznakayevo.tatarstan.ru/file/11660(1).jpg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2303983" y="14977864"/>
            <a:ext cx="1872208" cy="12436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1026" name="Picture 2" descr="F:\krivulyk.jp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2808039" y="20666496"/>
            <a:ext cx="937871" cy="1432534"/>
          </a:xfrm>
          <a:prstGeom prst="rect">
            <a:avLst/>
          </a:prstGeom>
          <a:ln w="381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7" name="Picture 3" descr="F:\генерал  Булатов.jpg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2664023" y="12529592"/>
            <a:ext cx="1317766" cy="1866776"/>
          </a:xfrm>
          <a:prstGeom prst="rect">
            <a:avLst/>
          </a:prstGeom>
          <a:ln w="381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2960</TotalTime>
  <Words>314</Words>
  <Application>Microsoft Office PowerPoint</Application>
  <PresentationFormat>Произвольный</PresentationFormat>
  <Paragraphs>135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Герои Победы-  наши прадеды и деды…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кекс</cp:lastModifiedBy>
  <cp:revision>291</cp:revision>
  <dcterms:created xsi:type="dcterms:W3CDTF">2014-03-19T06:10:52Z</dcterms:created>
  <dcterms:modified xsi:type="dcterms:W3CDTF">2014-04-09T06:55:08Z</dcterms:modified>
</cp:coreProperties>
</file>